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2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6E78F-75FE-5DAA-BD11-8508DCCD2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74A444-3722-60D6-8959-90CE8F2E5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79C0F-BD96-FD85-7259-F60488DBE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76800-FE3E-DB73-BDF8-7A5327B41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CCEE1-8B49-D7C4-27D8-19839339F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79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88D3E-9C4E-0E5A-5FD3-8ED33346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F174D-0874-FFD8-DF56-FB97522186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39438-B166-7F5D-5D0F-1CEB1D2BB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AE276-C4BE-FE41-AD4F-781954657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1916D-C328-D6C9-00EB-395F9B5C1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031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604786-7634-15E7-427A-64964BB8E5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CD9E6-DA83-A973-B6DB-049D7B746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563FF-F3A1-24B4-082C-FCC9BEF11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63CC9-5A33-A192-40CF-16FDF7C8A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707B3-222C-1C29-653B-32E15C18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849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04EBD-39EC-5118-B3E9-148434557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AD7A0-63F7-3EDF-D0A5-F9F3B2A8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79761-8933-27D1-C64A-A7B56BC8A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B88FD-FB0F-91DB-0041-8B6B742A8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F28DF-9FCB-4A0C-93BC-3AF5DF304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468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9E0CC-164C-23D5-BDCD-03DFA415D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595D8-1087-4AEE-0EEB-6C777CE8B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4C9CD-B25B-CC7D-7116-FB5B9C209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FEE1F-E91F-DE65-761F-88753488B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F95E9-5CD5-47D4-BCA8-996389C81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26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25858-CE25-243D-0CAF-DCB9221BB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0C96E-6AA7-B7D6-9E59-DF04B56E36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08A97B-FC6C-DEA5-4497-91486FDC5E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2B584-B11B-77C7-DEE7-E1CFB8BC7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011468-0BED-479F-6296-3C50032C6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414A70-4B9A-831F-C451-5F995B23B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80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AC060-ECFB-1CF9-88F0-4B46FD88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CCAB1-8552-FA83-6D75-62F61A99E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9685FB-5F61-6126-9C0C-86B7AF1A1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25F7DA-4CBB-2796-2273-3742ED8ED2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E84556-8207-AEEC-D6EE-52A8477F6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BBF824-7047-8F93-245E-9155C921E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B943FF-1633-23E1-8483-B96098FB7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B64D22-5943-863F-081C-4719EDBF1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5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55092-AA31-9700-B129-ACF676892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0F4061-8B9A-D351-5FAA-4F382FBE6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02E4A3-2692-67C9-6F39-776A11CA3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A8796-C66D-DD83-C2F2-7612E9FE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79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036BA6-67D6-6581-001D-20CE01559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8B55A9-66CE-3B78-6444-C41B5F274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B6450B-BCB1-91D9-82EF-101CB3B84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02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33C46-4AE9-0853-A87D-97E0970C8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A21B2-FF29-F570-5628-475AA82A3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FF172-6185-B586-0D40-0D81A2D71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5987B-E4EA-31E8-DD51-CDA9645B0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447597-4460-03FB-FF6D-A070340A5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3BD677-6581-4979-4806-3D777236F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97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8A4BF-AB9C-29D2-2948-20E6F911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10F005-0B5C-1391-8B24-B54A4A6C89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23F4A6-889F-EDEA-ECF9-CC08E4A18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1CCAC-78DD-BF6A-092A-258F0C477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A456AA-195C-6861-0F8B-A016F45B7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6CDA50-A667-3A77-8F26-8D9DE81DD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3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049C4D-5970-E877-A1AA-4396CE9E2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F1BBB-C888-63C3-A557-024530F35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9D20D-9A3A-8E26-84D6-B8A864C6FF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BA2F1B-E31A-4ACE-8D72-E96E141C2549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1E4A0-643B-327D-F262-20E81A93D6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504B9-A72F-BD76-161A-7EC27CACF3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9EB4E4-6D2E-4F78-A327-C3DB16068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22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0087D53-9295-4463-AAE4-D5C626046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638881" y="5594358"/>
            <a:ext cx="10909640" cy="77646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6600" dirty="0"/>
              <a:t>Video Example </a:t>
            </a:r>
          </a:p>
        </p:txBody>
      </p:sp>
      <p:pic>
        <p:nvPicPr>
          <p:cNvPr id="8" name="Graphic 7" descr="Video camera">
            <a:extLst>
              <a:ext uri="{FF2B5EF4-FFF2-40B4-BE49-F238E27FC236}">
                <a16:creationId xmlns:a16="http://schemas.microsoft.com/office/drawing/2014/main" id="{B0C5E92C-B563-F639-0955-F42EE70801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9862" y="24884"/>
            <a:ext cx="2968053" cy="2968053"/>
          </a:xfrm>
          <a:prstGeom prst="rect">
            <a:avLst/>
          </a:prstGeom>
        </p:spPr>
      </p:pic>
      <p:pic>
        <p:nvPicPr>
          <p:cNvPr id="3" name="Power_BI">
            <a:hlinkClick r:id="" action="ppaction://media"/>
            <a:extLst>
              <a:ext uri="{FF2B5EF4-FFF2-40B4-BE49-F238E27FC236}">
                <a16:creationId xmlns:a16="http://schemas.microsoft.com/office/drawing/2014/main" id="{48AEF9BE-E1BE-8F08-5FA5-5289EC6B31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36331" y="436358"/>
            <a:ext cx="8444422" cy="4285543"/>
          </a:xfrm>
          <a:prstGeom prst="rect">
            <a:avLst/>
          </a:prstGeom>
        </p:spPr>
      </p:pic>
      <p:sp>
        <p:nvSpPr>
          <p:cNvPr id="15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5594358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02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1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Video Example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sawandi kirby</dc:creator>
  <cp:lastModifiedBy>sawandi kirby</cp:lastModifiedBy>
  <cp:revision>1</cp:revision>
  <dcterms:created xsi:type="dcterms:W3CDTF">2024-09-12T10:20:56Z</dcterms:created>
  <dcterms:modified xsi:type="dcterms:W3CDTF">2024-09-12T10:24:09Z</dcterms:modified>
</cp:coreProperties>
</file>

<file path=docProps/thumbnail.jpeg>
</file>